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830" r:id="rId2"/>
    <p:sldId id="833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324"/>
    <a:srgbClr val="F9A549"/>
    <a:srgbClr val="FFD28B"/>
    <a:srgbClr val="FF6600"/>
    <a:srgbClr val="FF8F43"/>
    <a:srgbClr val="FF7E26"/>
    <a:srgbClr val="FBC88F"/>
    <a:srgbClr val="FAB76E"/>
    <a:srgbClr val="FFA16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51" autoAdjust="0"/>
    <p:restoredTop sz="89167" autoAdjust="0"/>
  </p:normalViewPr>
  <p:slideViewPr>
    <p:cSldViewPr>
      <p:cViewPr varScale="1">
        <p:scale>
          <a:sx n="72" d="100"/>
          <a:sy n="72" d="100"/>
        </p:scale>
        <p:origin x="140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2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3E2E1-DA55-450F-A32E-BBA17A88C6F4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F5396-7B1D-47F4-9EF5-D1328BB3996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6974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23/09/2020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40000"/>
                <a:satMod val="350000"/>
              </a:schemeClr>
            </a:gs>
            <a:gs pos="1000">
              <a:srgbClr val="FFFFFF"/>
            </a:gs>
            <a:gs pos="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15 Rectángulo redondeado"/>
          <p:cNvSpPr/>
          <p:nvPr/>
        </p:nvSpPr>
        <p:spPr>
          <a:xfrm>
            <a:off x="394965" y="1090827"/>
            <a:ext cx="4202579" cy="571504"/>
          </a:xfrm>
          <a:prstGeom prst="roundRect">
            <a:avLst/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"/>
              </a:rPr>
              <a:t>Resultado  Negativo</a:t>
            </a:r>
            <a:endParaRPr lang="es-ES" sz="1200" dirty="0">
              <a:solidFill>
                <a:schemeClr val="tx1">
                  <a:lumMod val="95000"/>
                  <a:lumOff val="5000"/>
                </a:schemeClr>
              </a:solidFill>
              <a:latin typeface="Helv"/>
            </a:endParaRPr>
          </a:p>
        </p:txBody>
      </p:sp>
      <p:sp>
        <p:nvSpPr>
          <p:cNvPr id="34" name="16 Rectángulo redondeado"/>
          <p:cNvSpPr/>
          <p:nvPr/>
        </p:nvSpPr>
        <p:spPr>
          <a:xfrm>
            <a:off x="4859462" y="1090827"/>
            <a:ext cx="3888432" cy="571504"/>
          </a:xfrm>
          <a:prstGeom prst="roundRect">
            <a:avLst/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"/>
              </a:rPr>
              <a:t>Comportamiento</a:t>
            </a:r>
            <a:endParaRPr lang="es-ES" sz="1100" dirty="0">
              <a:solidFill>
                <a:schemeClr val="tx1">
                  <a:lumMod val="95000"/>
                  <a:lumOff val="5000"/>
                </a:schemeClr>
              </a:solidFill>
              <a:latin typeface="Helv"/>
            </a:endParaRPr>
          </a:p>
        </p:txBody>
      </p:sp>
      <p:sp>
        <p:nvSpPr>
          <p:cNvPr id="35" name="17 Rectángulo redondeado"/>
          <p:cNvSpPr/>
          <p:nvPr/>
        </p:nvSpPr>
        <p:spPr>
          <a:xfrm>
            <a:off x="394965" y="1831013"/>
            <a:ext cx="4202579" cy="666077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k Free" panose="03080402000500000000" pitchFamily="66" charset="0"/>
            </a:endParaRPr>
          </a:p>
        </p:txBody>
      </p:sp>
      <p:sp>
        <p:nvSpPr>
          <p:cNvPr id="36" name="18 Rectángulo redondeado"/>
          <p:cNvSpPr/>
          <p:nvPr/>
        </p:nvSpPr>
        <p:spPr>
          <a:xfrm>
            <a:off x="4859462" y="1831013"/>
            <a:ext cx="3888432" cy="666077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"/>
            </a:endParaRPr>
          </a:p>
        </p:txBody>
      </p:sp>
      <p:sp>
        <p:nvSpPr>
          <p:cNvPr id="37" name="19 Rectángulo redondeado"/>
          <p:cNvSpPr/>
          <p:nvPr/>
        </p:nvSpPr>
        <p:spPr>
          <a:xfrm>
            <a:off x="394967" y="2934363"/>
            <a:ext cx="3607980" cy="571504"/>
          </a:xfrm>
          <a:prstGeom prst="roundRect">
            <a:avLst/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"/>
              </a:rPr>
              <a:t> Creencia   Limitadora</a:t>
            </a:r>
            <a:endParaRPr lang="es-ES" sz="1200" dirty="0">
              <a:solidFill>
                <a:schemeClr val="tx1">
                  <a:lumMod val="95000"/>
                  <a:lumOff val="5000"/>
                </a:schemeClr>
              </a:solidFill>
              <a:latin typeface="Helv"/>
            </a:endParaRPr>
          </a:p>
        </p:txBody>
      </p:sp>
      <p:sp>
        <p:nvSpPr>
          <p:cNvPr id="38" name="20 Rectángulo redondeado"/>
          <p:cNvSpPr/>
          <p:nvPr/>
        </p:nvSpPr>
        <p:spPr>
          <a:xfrm>
            <a:off x="394967" y="3703222"/>
            <a:ext cx="3607980" cy="792088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"/>
            </a:endParaRPr>
          </a:p>
        </p:txBody>
      </p:sp>
      <p:sp>
        <p:nvSpPr>
          <p:cNvPr id="39" name="21 Rectángulo redondeado"/>
          <p:cNvSpPr/>
          <p:nvPr/>
        </p:nvSpPr>
        <p:spPr>
          <a:xfrm>
            <a:off x="394966" y="5444009"/>
            <a:ext cx="3672408" cy="571504"/>
          </a:xfrm>
          <a:prstGeom prst="roundRect">
            <a:avLst/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"/>
              </a:rPr>
              <a:t>Creencia  Desarrolladora</a:t>
            </a:r>
            <a:endParaRPr lang="es-ES" sz="1200" dirty="0">
              <a:solidFill>
                <a:schemeClr val="tx1">
                  <a:lumMod val="95000"/>
                  <a:lumOff val="5000"/>
                </a:schemeClr>
              </a:solidFill>
              <a:latin typeface="Helv"/>
            </a:endParaRPr>
          </a:p>
        </p:txBody>
      </p:sp>
      <p:sp>
        <p:nvSpPr>
          <p:cNvPr id="40" name="22 Rectángulo redondeado"/>
          <p:cNvSpPr/>
          <p:nvPr/>
        </p:nvSpPr>
        <p:spPr>
          <a:xfrm>
            <a:off x="394966" y="6223502"/>
            <a:ext cx="3672408" cy="687888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"/>
            </a:endParaRPr>
          </a:p>
        </p:txBody>
      </p:sp>
      <p:sp>
        <p:nvSpPr>
          <p:cNvPr id="41" name="23 Flecha abajo"/>
          <p:cNvSpPr/>
          <p:nvPr/>
        </p:nvSpPr>
        <p:spPr>
          <a:xfrm>
            <a:off x="1071462" y="4657421"/>
            <a:ext cx="2319416" cy="648072"/>
          </a:xfrm>
          <a:prstGeom prst="downArrow">
            <a:avLst/>
          </a:prstGeom>
          <a:solidFill>
            <a:srgbClr val="FF66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Helv"/>
            </a:endParaRPr>
          </a:p>
        </p:txBody>
      </p:sp>
      <p:sp>
        <p:nvSpPr>
          <p:cNvPr id="42" name="25 Rectángulo redondeado"/>
          <p:cNvSpPr/>
          <p:nvPr/>
        </p:nvSpPr>
        <p:spPr>
          <a:xfrm>
            <a:off x="5291510" y="2969448"/>
            <a:ext cx="3456384" cy="877790"/>
          </a:xfrm>
          <a:prstGeom prst="roundRect">
            <a:avLst>
              <a:gd name="adj" fmla="val 0"/>
            </a:avLst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"/>
              </a:rPr>
              <a:t> ¿Cómo sería la misma situación con la nueva creencia?</a:t>
            </a:r>
            <a:endParaRPr lang="es-ES" sz="1200" dirty="0">
              <a:solidFill>
                <a:schemeClr val="tx1">
                  <a:lumMod val="95000"/>
                  <a:lumOff val="5000"/>
                </a:schemeClr>
              </a:solidFill>
              <a:latin typeface="Helv"/>
            </a:endParaRPr>
          </a:p>
        </p:txBody>
      </p:sp>
      <p:sp>
        <p:nvSpPr>
          <p:cNvPr id="43" name="26 Rectángulo redondeado"/>
          <p:cNvSpPr/>
          <p:nvPr/>
        </p:nvSpPr>
        <p:spPr>
          <a:xfrm>
            <a:off x="5291510" y="4099266"/>
            <a:ext cx="3456384" cy="2758734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"/>
            </a:endParaRPr>
          </a:p>
        </p:txBody>
      </p:sp>
      <p:sp>
        <p:nvSpPr>
          <p:cNvPr id="44" name="27 Rectángulo"/>
          <p:cNvSpPr/>
          <p:nvPr/>
        </p:nvSpPr>
        <p:spPr>
          <a:xfrm>
            <a:off x="421082" y="2695110"/>
            <a:ext cx="8352927" cy="72008"/>
          </a:xfrm>
          <a:prstGeom prst="rect">
            <a:avLst/>
          </a:prstGeom>
          <a:solidFill>
            <a:srgbClr val="FF7E26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600">
              <a:latin typeface="Helv"/>
            </a:endParaRPr>
          </a:p>
        </p:txBody>
      </p:sp>
      <p:sp>
        <p:nvSpPr>
          <p:cNvPr id="45" name="28 Rectángulo redondeado"/>
          <p:cNvSpPr/>
          <p:nvPr/>
        </p:nvSpPr>
        <p:spPr>
          <a:xfrm>
            <a:off x="323528" y="169375"/>
            <a:ext cx="8496374" cy="714380"/>
          </a:xfrm>
          <a:prstGeom prst="roundRect">
            <a:avLst>
              <a:gd name="adj" fmla="val 50000"/>
            </a:avLst>
          </a:prstGeom>
          <a:solidFill>
            <a:srgbClr val="F8932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elv"/>
              </a:rPr>
              <a:t>Sucesos desafortunados        puntos a mejorar   y  sus  creencias</a:t>
            </a: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  <a:latin typeface="Helv"/>
            </a:endParaRPr>
          </a:p>
        </p:txBody>
      </p:sp>
      <p:sp>
        <p:nvSpPr>
          <p:cNvPr id="46" name="9 Flecha abajo"/>
          <p:cNvSpPr/>
          <p:nvPr/>
        </p:nvSpPr>
        <p:spPr>
          <a:xfrm rot="16200000">
            <a:off x="2853981" y="4657421"/>
            <a:ext cx="3859866" cy="648072"/>
          </a:xfrm>
          <a:prstGeom prst="downArrow">
            <a:avLst/>
          </a:prstGeom>
          <a:solidFill>
            <a:srgbClr val="FF7E2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Helv"/>
            </a:endParaRPr>
          </a:p>
        </p:txBody>
      </p:sp>
    </p:spTree>
    <p:extLst>
      <p:ext uri="{BB962C8B-B14F-4D97-AF65-F5344CB8AC3E}">
        <p14:creationId xmlns:p14="http://schemas.microsoft.com/office/powerpoint/2010/main" val="189492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40000"/>
                <a:satMod val="350000"/>
              </a:schemeClr>
            </a:gs>
            <a:gs pos="1000">
              <a:srgbClr val="FFFFFF"/>
            </a:gs>
            <a:gs pos="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539552" y="918058"/>
            <a:ext cx="4202579" cy="571504"/>
          </a:xfrm>
          <a:prstGeom prst="roundRect">
            <a:avLst/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"/>
              </a:rPr>
              <a:t>Resultado   Positivo</a:t>
            </a:r>
            <a:endParaRPr lang="es-ES" sz="1200" dirty="0">
              <a:solidFill>
                <a:prstClr val="black">
                  <a:lumMod val="95000"/>
                  <a:lumOff val="5000"/>
                </a:prstClr>
              </a:solidFill>
              <a:latin typeface="Helv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5004049" y="918058"/>
            <a:ext cx="3888432" cy="571504"/>
          </a:xfrm>
          <a:prstGeom prst="roundRect">
            <a:avLst/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"/>
              </a:rPr>
              <a:t>Comportamiento </a:t>
            </a:r>
            <a:endParaRPr lang="es-ES" sz="1100" dirty="0">
              <a:solidFill>
                <a:prstClr val="black">
                  <a:lumMod val="95000"/>
                  <a:lumOff val="5000"/>
                </a:prstClr>
              </a:solidFill>
              <a:latin typeface="Helv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539552" y="1658244"/>
            <a:ext cx="4202579" cy="666077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sz="2000" b="1" dirty="0">
              <a:solidFill>
                <a:prstClr val="black">
                  <a:lumMod val="95000"/>
                  <a:lumOff val="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004049" y="1658244"/>
            <a:ext cx="3888432" cy="666077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sz="2000" b="1" dirty="0">
              <a:solidFill>
                <a:prstClr val="black">
                  <a:lumMod val="95000"/>
                  <a:lumOff val="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39554" y="2761594"/>
            <a:ext cx="3607980" cy="571504"/>
          </a:xfrm>
          <a:prstGeom prst="roundRect">
            <a:avLst/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"/>
              </a:rPr>
              <a:t> </a:t>
            </a:r>
            <a:r>
              <a:rPr lang="es-ES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"/>
              </a:rPr>
              <a:t>Creencia   Desarrolladora</a:t>
            </a:r>
            <a:endParaRPr lang="es-ES" sz="1400" dirty="0">
              <a:solidFill>
                <a:prstClr val="black">
                  <a:lumMod val="95000"/>
                  <a:lumOff val="5000"/>
                </a:prstClr>
              </a:solidFill>
              <a:latin typeface="Helv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39554" y="3530453"/>
            <a:ext cx="3607980" cy="792088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2000" b="1" dirty="0">
              <a:solidFill>
                <a:prstClr val="black">
                  <a:lumMod val="95000"/>
                  <a:lumOff val="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539553" y="5271240"/>
            <a:ext cx="3672408" cy="571504"/>
          </a:xfrm>
          <a:prstGeom prst="roundRect">
            <a:avLst/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"/>
              </a:rPr>
              <a:t>Creencia  Limitadora</a:t>
            </a:r>
            <a:endParaRPr lang="es-ES" sz="1200" dirty="0">
              <a:solidFill>
                <a:prstClr val="black">
                  <a:lumMod val="95000"/>
                  <a:lumOff val="5000"/>
                </a:prstClr>
              </a:solidFill>
              <a:latin typeface="Helv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539553" y="6050733"/>
            <a:ext cx="3672408" cy="794500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2000" b="1" dirty="0">
              <a:solidFill>
                <a:prstClr val="black">
                  <a:lumMod val="95000"/>
                  <a:lumOff val="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"/>
            </a:endParaRPr>
          </a:p>
        </p:txBody>
      </p:sp>
      <p:sp>
        <p:nvSpPr>
          <p:cNvPr id="10" name="9 Flecha abajo"/>
          <p:cNvSpPr/>
          <p:nvPr/>
        </p:nvSpPr>
        <p:spPr>
          <a:xfrm>
            <a:off x="1216049" y="4484652"/>
            <a:ext cx="2319416" cy="648072"/>
          </a:xfrm>
          <a:prstGeom prst="downArrow">
            <a:avLst/>
          </a:prstGeom>
          <a:solidFill>
            <a:srgbClr val="FF8F4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  <a:latin typeface="Helv"/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5436097" y="2796679"/>
            <a:ext cx="3456384" cy="877790"/>
          </a:xfrm>
          <a:prstGeom prst="roundRect">
            <a:avLst>
              <a:gd name="adj" fmla="val 0"/>
            </a:avLst>
          </a:prstGeom>
          <a:solidFill>
            <a:srgbClr val="F9A54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"/>
              </a:rPr>
              <a:t> </a:t>
            </a:r>
            <a:r>
              <a:rPr lang="es-ES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"/>
              </a:rPr>
              <a:t>¿Cómo sería la misma situación con la  creencia contraria?</a:t>
            </a:r>
            <a:endParaRPr lang="es-ES" sz="1200" dirty="0">
              <a:solidFill>
                <a:prstClr val="black">
                  <a:lumMod val="95000"/>
                  <a:lumOff val="5000"/>
                </a:prstClr>
              </a:solidFill>
              <a:latin typeface="Helv"/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5436097" y="3926497"/>
            <a:ext cx="3456384" cy="2888940"/>
          </a:xfrm>
          <a:prstGeom prst="roundRect">
            <a:avLst>
              <a:gd name="adj" fmla="val 0"/>
            </a:avLst>
          </a:prstGeom>
          <a:solidFill>
            <a:srgbClr val="FFD28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2000" b="1" dirty="0">
              <a:solidFill>
                <a:prstClr val="black">
                  <a:lumMod val="95000"/>
                  <a:lumOff val="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65669" y="2522341"/>
            <a:ext cx="8352927" cy="7200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  <a:latin typeface="Helv"/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468115" y="-3394"/>
            <a:ext cx="8496374" cy="714380"/>
          </a:xfrm>
          <a:prstGeom prst="roundRect">
            <a:avLst>
              <a:gd name="adj" fmla="val 50000"/>
            </a:avLst>
          </a:prstGeom>
          <a:solidFill>
            <a:srgbClr val="F8932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Helv"/>
              </a:rPr>
              <a:t>Logros        puntos fuertes   y  sus  creencias</a:t>
            </a:r>
            <a:endParaRPr lang="es-ES" sz="1400" dirty="0">
              <a:solidFill>
                <a:prstClr val="black">
                  <a:lumMod val="95000"/>
                  <a:lumOff val="5000"/>
                </a:prstClr>
              </a:solidFill>
              <a:latin typeface="Helv"/>
            </a:endParaRPr>
          </a:p>
        </p:txBody>
      </p:sp>
      <p:sp>
        <p:nvSpPr>
          <p:cNvPr id="30" name="9 Flecha abajo"/>
          <p:cNvSpPr/>
          <p:nvPr/>
        </p:nvSpPr>
        <p:spPr>
          <a:xfrm rot="16200000">
            <a:off x="2952675" y="4501083"/>
            <a:ext cx="3859866" cy="648072"/>
          </a:xfrm>
          <a:prstGeom prst="downArrow">
            <a:avLst/>
          </a:prstGeom>
          <a:solidFill>
            <a:srgbClr val="FF7E2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  <a:latin typeface="Helv"/>
            </a:endParaRPr>
          </a:p>
        </p:txBody>
      </p:sp>
    </p:spTree>
    <p:extLst>
      <p:ext uri="{BB962C8B-B14F-4D97-AF65-F5344CB8AC3E}">
        <p14:creationId xmlns:p14="http://schemas.microsoft.com/office/powerpoint/2010/main" val="34943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24180</TotalTime>
  <Words>54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Helv</vt:lpstr>
      <vt:lpstr>Ink Free</vt:lpstr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Oscar Moreno Hoyos</dc:creator>
  <cp:lastModifiedBy>Oscar Moreno Hoyos</cp:lastModifiedBy>
  <cp:revision>1523</cp:revision>
  <dcterms:modified xsi:type="dcterms:W3CDTF">2020-09-23T20:39:38Z</dcterms:modified>
</cp:coreProperties>
</file>